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Averag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50b194f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50b194f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550b194f1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550b194f1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550b194f1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550b194f1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550b194f1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550b194f1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0a79c613b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0a79c613b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550b194f1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550b194f1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4fad6ad4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4fad6ad4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54fad6ad4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54fad6ad4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4fad6ad4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54fad6ad4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54fad6ad4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54fad6ad4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Nodo Bitcoin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654950" y="3924925"/>
            <a:ext cx="4418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Grupo Inoxidables - Mauro, Llorens, Schiffer, Adelsflugel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6"/>
          <p:cNvSpPr txBox="1"/>
          <p:nvPr>
            <p:ph type="title"/>
          </p:nvPr>
        </p:nvSpPr>
        <p:spPr>
          <a:xfrm>
            <a:off x="1690125" y="481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Login</a:t>
            </a:r>
            <a:endParaRPr/>
          </a:p>
        </p:txBody>
      </p:sp>
      <p:pic>
        <p:nvPicPr>
          <p:cNvPr id="295" name="Google Shape;2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2301" y="324800"/>
            <a:ext cx="3211025" cy="449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Overview</a:t>
            </a:r>
            <a:endParaRPr/>
          </a:p>
        </p:txBody>
      </p:sp>
      <p:pic>
        <p:nvPicPr>
          <p:cNvPr id="301" name="Google Shape;30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3175" y="1119600"/>
            <a:ext cx="6534875" cy="374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SendPage</a:t>
            </a:r>
            <a:endParaRPr/>
          </a:p>
        </p:txBody>
      </p:sp>
      <p:pic>
        <p:nvPicPr>
          <p:cNvPr id="307" name="Google Shape;3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313" y="1626950"/>
            <a:ext cx="8377374" cy="30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Transactions</a:t>
            </a:r>
            <a:endParaRPr/>
          </a:p>
        </p:txBody>
      </p:sp>
      <p:pic>
        <p:nvPicPr>
          <p:cNvPr id="313" name="Google Shape;3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450" y="1307850"/>
            <a:ext cx="7038901" cy="3498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Proof of Inclusion</a:t>
            </a:r>
            <a:endParaRPr/>
          </a:p>
        </p:txBody>
      </p:sp>
      <p:pic>
        <p:nvPicPr>
          <p:cNvPr id="319" name="Google Shape;31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9" y="1203150"/>
            <a:ext cx="6786925" cy="36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Blocks</a:t>
            </a:r>
            <a:endParaRPr/>
          </a:p>
        </p:txBody>
      </p:sp>
      <p:pic>
        <p:nvPicPr>
          <p:cNvPr id="325" name="Google Shape;3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9900" y="218387"/>
            <a:ext cx="6042299" cy="4706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2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¿Preguntas?</a:t>
            </a:r>
            <a:endParaRPr/>
          </a:p>
        </p:txBody>
      </p:sp>
      <p:pic>
        <p:nvPicPr>
          <p:cNvPr id="331" name="Google Shape;331;p32"/>
          <p:cNvPicPr preferRelativeResize="0"/>
          <p:nvPr/>
        </p:nvPicPr>
        <p:blipFill rotWithShape="1">
          <a:blip r:embed="rId3">
            <a:alphaModFix/>
          </a:blip>
          <a:srcRect b="709" l="-2690" r="2690" t="-710"/>
          <a:stretch/>
        </p:blipFill>
        <p:spPr>
          <a:xfrm>
            <a:off x="3751798" y="0"/>
            <a:ext cx="5112949" cy="723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052550" y="521950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Contenidos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08275" y="100915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Componentes principales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Funciones de Wallet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	Accounts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	Balance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	Transacciones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	Proof of inclusion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08275" y="2815375"/>
            <a:ext cx="2786700" cy="23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UI  	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	Login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	Overview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	SendPage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	Transactions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	Blocks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Componentes principales y relaciones</a:t>
            </a:r>
            <a:endParaRPr/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362" y="942575"/>
            <a:ext cx="4945275" cy="385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Funciones de Wallet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Ingresar una o más cuentas del usuario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Balance a partir de UTXO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Al recibir una Transacción del usuario, se le notifica y se agrega a la lista de unconfirmed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1950" y="739400"/>
            <a:ext cx="5612075" cy="397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1"/>
          <p:cNvSpPr txBox="1"/>
          <p:nvPr/>
        </p:nvSpPr>
        <p:spPr>
          <a:xfrm>
            <a:off x="1782150" y="442100"/>
            <a:ext cx="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644550" y="141050"/>
            <a:ext cx="7199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Interacción Nodo-Wallet al recibir una transacción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6" name="Google Shape;266;p22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Por cada bloque, verificar si contiene mis transacciones y agregar a la lista de confirmed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05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Crear transacción y broadcastearla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9" name="Google Shape;269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06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Proof of inclusion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Funciones de Wallet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3725" y="1115676"/>
            <a:ext cx="7480775" cy="3205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 txBox="1"/>
          <p:nvPr/>
        </p:nvSpPr>
        <p:spPr>
          <a:xfrm>
            <a:off x="1173725" y="614125"/>
            <a:ext cx="495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Crear transacciones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/>
        </p:nvSpPr>
        <p:spPr>
          <a:xfrm>
            <a:off x="1532725" y="648525"/>
            <a:ext cx="49542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Proof of inclusion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AutoNum type="arabicParenR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Generamos el Merkle Tree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AutoNum type="arabicParenR"/>
            </a:pP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Generamos la prueba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3" name="Google Shape;2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300" y="2124650"/>
            <a:ext cx="5715000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"/>
          <p:cNvSpPr txBox="1"/>
          <p:nvPr>
            <p:ph type="title"/>
          </p:nvPr>
        </p:nvSpPr>
        <p:spPr>
          <a:xfrm>
            <a:off x="3029325" y="1890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Interfaz Gráfica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Glade + GTK</a:t>
            </a:r>
            <a:endParaRPr sz="1500"/>
          </a:p>
        </p:txBody>
      </p:sp>
      <p:sp>
        <p:nvSpPr>
          <p:cNvPr id="289" name="Google Shape;289;p25"/>
          <p:cNvSpPr txBox="1"/>
          <p:nvPr/>
        </p:nvSpPr>
        <p:spPr>
          <a:xfrm>
            <a:off x="3029325" y="1087200"/>
            <a:ext cx="592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